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bold.fntdata"/><Relationship Id="rId18" Type="http://schemas.openxmlformats.org/officeDocument/2006/relationships/font" Target="fonts/MontserratMedium-italic.fntdata"/><Relationship Id="rId21" Type="http://schemas.openxmlformats.org/officeDocument/2006/relationships/font" Target="fonts/MontserratExtraBold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-regular.fntdata"/><Relationship Id="rId17" Type="http://schemas.openxmlformats.org/officeDocument/2006/relationships/font" Target="fonts/MontserratMedium-bold.fntdata"/><Relationship Id="rId20" Type="http://schemas.openxmlformats.org/officeDocument/2006/relationships/font" Target="fonts/MontserratExtraBold-bold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font" Target="fonts/Montserrat-boldItalic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italic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8fd793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8fd793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8fd793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8fd793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8fd793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a8fd793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8fd793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8fd793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a8fd793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a8fd793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a8fd793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a8fd793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7550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Monitoring</a:t>
            </a:r>
            <a:r>
              <a:rPr lang="en"/>
              <a:t> and Auditing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35750" y="399000"/>
            <a:ext cx="5735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483275" y="1051800"/>
            <a:ext cx="5189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 range and attributes, event name, resource name etc.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View cloudtrail event history by integrating.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cost for searching account 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5 trails in one AWS region.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Supports resource level permissions.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35750" y="341475"/>
            <a:ext cx="5735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35750" y="1152325"/>
            <a:ext cx="5897400" cy="30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Encrypted using S3 server side encryption.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long our CloudTrail log files are kept.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Indefinitely by 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Retention strategy utilise Amazon S3 object lifecycle management rules.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Collects and distributes metrics.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93300" y="1223025"/>
            <a:ext cx="5136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 and store our logs.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the CloudWatch Logs Agent.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supports both access keys and IAM roles.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nalyses time-series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35750" y="399000"/>
            <a:ext cx="5735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44600" y="1010900"/>
            <a:ext cx="467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Extra user intervention once it's set up.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Evaluate the health, performance, and availability.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CloudWatch metrics and logs with AWS X-Ray traces.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provide a comprehensive view.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35750" y="399000"/>
            <a:ext cx="5735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35750" y="1070875"/>
            <a:ext cx="56085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escribe changes in our Amazon Web Services resources.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service map.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Catch errors and bugs.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 analysis and visualization app.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Collected by the X-Ray agent and sent to the X-Ray service for aggregation, analysis, and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35750" y="399000"/>
            <a:ext cx="5735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63850" y="1138650"/>
            <a:ext cx="522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etrievable and filterable.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Latest 30 days of trace data.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From the previous 30 days.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trace and debug.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event within 15 minutes after receiving an API call.</a:t>
            </a:r>
            <a:endParaRPr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35750" y="399000"/>
            <a:ext cx="5735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2CC8CE1-8F85-46A8-B27E-37C2645A6339}"/>
</file>

<file path=customXml/itemProps2.xml><?xml version="1.0" encoding="utf-8"?>
<ds:datastoreItem xmlns:ds="http://schemas.openxmlformats.org/officeDocument/2006/customXml" ds:itemID="{813E6B6A-F981-4D3A-A686-DCF46E853BEC}"/>
</file>

<file path=customXml/itemProps3.xml><?xml version="1.0" encoding="utf-8"?>
<ds:datastoreItem xmlns:ds="http://schemas.openxmlformats.org/officeDocument/2006/customXml" ds:itemID="{5C99FC63-2AFF-4AD5-A5C1-17B8D762A9B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